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9"/>
  </p:notesMasterIdLst>
  <p:sldIdLst>
    <p:sldId id="256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embeddedFontLst>
    <p:embeddedFont>
      <p:font typeface="Gill Sans" panose="020B0604020202020204" charset="0"/>
      <p:regular r:id="rId10"/>
      <p:bold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4" roundtripDataSignature="AMtx7mhXzxnfamRLkUFA9dRaiPxsGzaFV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38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customschemas.google.com/relationships/presentationmetadata" Target="metadata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35607686ef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35607686ef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35607686e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35607686e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35607686ef_4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35607686ef_4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bg>
      <p:bgPr>
        <a:solidFill>
          <a:schemeClr val="accent2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 txBox="1"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8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8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>
            <a:spLocks noGrp="1"/>
          </p:cNvSpPr>
          <p:nvPr>
            <p:ph type="pic" idx="2"/>
          </p:nvPr>
        </p:nvSpPr>
        <p:spPr>
          <a:xfrm>
            <a:off x="6095999" y="0"/>
            <a:ext cx="6102097" cy="685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1115568" y="3549918"/>
            <a:ext cx="3794760" cy="2194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ftr" idx="11"/>
          </p:nvPr>
        </p:nvSpPr>
        <p:spPr>
          <a:xfrm>
            <a:off x="804672" y="6236208"/>
            <a:ext cx="5124797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6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 rot="5400000">
            <a:off x="4545009" y="324172"/>
            <a:ext cx="3101983" cy="7729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7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 rot="5400000">
            <a:off x="6810676" y="2779696"/>
            <a:ext cx="4983480" cy="1298608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 rot="5400000">
            <a:off x="2838641" y="329756"/>
            <a:ext cx="4983480" cy="6198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8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9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9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9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9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9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bg>
      <p:bgPr>
        <a:solidFill>
          <a:schemeClr val="accent2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0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1581912" y="2638044"/>
            <a:ext cx="4271771" cy="310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2"/>
          </p:nvPr>
        </p:nvSpPr>
        <p:spPr>
          <a:xfrm>
            <a:off x="6338315" y="2638044"/>
            <a:ext cx="4270247" cy="310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0" cap="none">
                <a:solidFill>
                  <a:srgbClr val="6B8890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body" idx="2"/>
          </p:nvPr>
        </p:nvSpPr>
        <p:spPr>
          <a:xfrm>
            <a:off x="1583436" y="3143250"/>
            <a:ext cx="4270248" cy="259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body" idx="3"/>
          </p:nvPr>
        </p:nvSpPr>
        <p:spPr>
          <a:xfrm>
            <a:off x="6338316" y="3143250"/>
            <a:ext cx="4253484" cy="259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body" idx="4"/>
          </p:nvPr>
        </p:nvSpPr>
        <p:spPr>
          <a:xfrm>
            <a:off x="633831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0" cap="none">
                <a:solidFill>
                  <a:srgbClr val="6B8890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2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2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4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6736080" y="804672"/>
            <a:ext cx="4815840" cy="5248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92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•"/>
              <a:defRPr sz="1900">
                <a:solidFill>
                  <a:schemeClr val="dk1"/>
                </a:solidFill>
              </a:defRPr>
            </a:lvl1pPr>
            <a:lvl2pPr marL="914400" lvl="1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3pPr>
            <a:lvl4pPr marL="1828800" lvl="3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4pPr>
            <a:lvl5pPr marL="2286000" lvl="4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5pPr>
            <a:lvl6pPr marL="2743200" lvl="5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2"/>
          </p:nvPr>
        </p:nvSpPr>
        <p:spPr>
          <a:xfrm>
            <a:off x="1115568" y="3549918"/>
            <a:ext cx="3794760" cy="2194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ftr" idx="11"/>
          </p:nvPr>
        </p:nvSpPr>
        <p:spPr>
          <a:xfrm>
            <a:off x="804672" y="6236208"/>
            <a:ext cx="5124797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sz="2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6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8" name="Google Shape;8;p6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9" name="Google Shape;9;p6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0" name="Google Shape;10;p6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sz="2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 txBox="1">
            <a:spLocks noGrp="1"/>
          </p:cNvSpPr>
          <p:nvPr>
            <p:ph type="ctrTitle"/>
          </p:nvPr>
        </p:nvSpPr>
        <p:spPr>
          <a:xfrm>
            <a:off x="1524000" y="527375"/>
            <a:ext cx="9144000" cy="19197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</a:pPr>
            <a:r>
              <a:rPr lang="es-ES"/>
              <a:t>PROYECTO MARIKEIKS</a:t>
            </a:r>
            <a:endParaRPr/>
          </a:p>
        </p:txBody>
      </p:sp>
      <p:pic>
        <p:nvPicPr>
          <p:cNvPr id="99" name="Google Shape;99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92796">
            <a:off x="4227369" y="2760540"/>
            <a:ext cx="3900791" cy="28577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35607686ef_3_0"/>
          <p:cNvSpPr txBox="1">
            <a:spLocks noGrp="1"/>
          </p:cNvSpPr>
          <p:nvPr>
            <p:ph type="title"/>
          </p:nvPr>
        </p:nvSpPr>
        <p:spPr>
          <a:xfrm>
            <a:off x="2231125" y="252675"/>
            <a:ext cx="7729800" cy="760200"/>
          </a:xfrm>
          <a:prstGeom prst="rect">
            <a:avLst/>
          </a:prstGeom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NUESTRO EQUIPO</a:t>
            </a:r>
            <a:endParaRPr/>
          </a:p>
        </p:txBody>
      </p:sp>
      <p:pic>
        <p:nvPicPr>
          <p:cNvPr id="105" name="Google Shape;105;g135607686ef_3_0"/>
          <p:cNvPicPr preferRelativeResize="0"/>
          <p:nvPr/>
        </p:nvPicPr>
        <p:blipFill rotWithShape="1">
          <a:blip r:embed="rId3">
            <a:alphaModFix/>
          </a:blip>
          <a:srcRect t="25450" b="28386"/>
          <a:stretch/>
        </p:blipFill>
        <p:spPr>
          <a:xfrm>
            <a:off x="7459600" y="1644575"/>
            <a:ext cx="1926276" cy="1972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g135607686ef_3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8500" y="1644875"/>
            <a:ext cx="2053890" cy="203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g135607686ef_3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9650" y="4042000"/>
            <a:ext cx="1926275" cy="197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g135607686ef_3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85886" y="4014975"/>
            <a:ext cx="1926264" cy="2032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g135607686ef_3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573561" y="4044653"/>
            <a:ext cx="1926264" cy="1972743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g135607686ef_3_0"/>
          <p:cNvSpPr txBox="1"/>
          <p:nvPr/>
        </p:nvSpPr>
        <p:spPr>
          <a:xfrm>
            <a:off x="7601338" y="3815275"/>
            <a:ext cx="1642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latin typeface="Gill Sans"/>
                <a:ea typeface="Gill Sans"/>
                <a:cs typeface="Gill Sans"/>
                <a:sym typeface="Gill Sans"/>
              </a:rPr>
              <a:t>Katherina Orellana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1" name="Google Shape;111;g135607686ef_3_0"/>
          <p:cNvSpPr txBox="1"/>
          <p:nvPr/>
        </p:nvSpPr>
        <p:spPr>
          <a:xfrm>
            <a:off x="5416500" y="6219250"/>
            <a:ext cx="1359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latin typeface="Gill Sans"/>
                <a:ea typeface="Gill Sans"/>
                <a:cs typeface="Gill Sans"/>
                <a:sym typeface="Gill Sans"/>
              </a:rPr>
              <a:t>Danko Abarca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2" name="Google Shape;112;g135607686ef_3_0"/>
          <p:cNvSpPr txBox="1"/>
          <p:nvPr/>
        </p:nvSpPr>
        <p:spPr>
          <a:xfrm>
            <a:off x="9715290" y="6219250"/>
            <a:ext cx="1642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latin typeface="Gill Sans"/>
                <a:ea typeface="Gill Sans"/>
                <a:cs typeface="Gill Sans"/>
                <a:sym typeface="Gill Sans"/>
              </a:rPr>
              <a:t>Catalina Martínez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3" name="Google Shape;113;g135607686ef_3_0"/>
          <p:cNvSpPr txBox="1"/>
          <p:nvPr/>
        </p:nvSpPr>
        <p:spPr>
          <a:xfrm>
            <a:off x="3095950" y="3880575"/>
            <a:ext cx="1359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latin typeface="Gill Sans"/>
                <a:ea typeface="Gill Sans"/>
                <a:cs typeface="Gill Sans"/>
                <a:sym typeface="Gill Sans"/>
              </a:rPr>
              <a:t>Wladimir Rojas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4" name="Google Shape;114;g135607686ef_3_0"/>
          <p:cNvSpPr txBox="1"/>
          <p:nvPr/>
        </p:nvSpPr>
        <p:spPr>
          <a:xfrm>
            <a:off x="821388" y="6219250"/>
            <a:ext cx="1642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latin typeface="Gill Sans"/>
                <a:ea typeface="Gill Sans"/>
                <a:cs typeface="Gill Sans"/>
                <a:sym typeface="Gill Sans"/>
              </a:rPr>
              <a:t>Esteban Castañeda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5" name="Google Shape;115;g135607686ef_3_0"/>
          <p:cNvSpPr txBox="1"/>
          <p:nvPr/>
        </p:nvSpPr>
        <p:spPr>
          <a:xfrm>
            <a:off x="2954050" y="1128775"/>
            <a:ext cx="1642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latin typeface="Gill Sans"/>
                <a:ea typeface="Gill Sans"/>
                <a:cs typeface="Gill Sans"/>
                <a:sym typeface="Gill Sans"/>
              </a:rPr>
              <a:t>Product Owner</a:t>
            </a:r>
            <a:endParaRPr b="1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6" name="Google Shape;116;g135607686ef_3_0"/>
          <p:cNvSpPr txBox="1"/>
          <p:nvPr/>
        </p:nvSpPr>
        <p:spPr>
          <a:xfrm>
            <a:off x="5427938" y="3547213"/>
            <a:ext cx="140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latin typeface="Gill Sans"/>
                <a:ea typeface="Gill Sans"/>
                <a:cs typeface="Gill Sans"/>
                <a:sym typeface="Gill Sans"/>
              </a:rPr>
              <a:t>Scrum Master</a:t>
            </a:r>
            <a:endParaRPr b="1" dirty="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" name="Google Shape;116;g135607686ef_3_0">
            <a:extLst>
              <a:ext uri="{FF2B5EF4-FFF2-40B4-BE49-F238E27FC236}">
                <a16:creationId xmlns:a16="http://schemas.microsoft.com/office/drawing/2014/main" id="{ECCD90B1-7D95-7C3A-D015-B97A7452CF4E}"/>
              </a:ext>
            </a:extLst>
          </p:cNvPr>
          <p:cNvSpPr txBox="1"/>
          <p:nvPr/>
        </p:nvSpPr>
        <p:spPr>
          <a:xfrm>
            <a:off x="939737" y="3614775"/>
            <a:ext cx="140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latin typeface="Gill Sans"/>
                <a:ea typeface="Gill Sans"/>
                <a:cs typeface="Gill Sans"/>
                <a:sym typeface="Gill Sans"/>
              </a:rPr>
              <a:t>Líder Técnico</a:t>
            </a:r>
            <a:endParaRPr b="1" dirty="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" name="Google Shape;116;g135607686ef_3_0">
            <a:extLst>
              <a:ext uri="{FF2B5EF4-FFF2-40B4-BE49-F238E27FC236}">
                <a16:creationId xmlns:a16="http://schemas.microsoft.com/office/drawing/2014/main" id="{00582643-DD7B-FDB9-AD39-48D2BA55CCB6}"/>
              </a:ext>
            </a:extLst>
          </p:cNvPr>
          <p:cNvSpPr txBox="1"/>
          <p:nvPr/>
        </p:nvSpPr>
        <p:spPr>
          <a:xfrm>
            <a:off x="7719688" y="1145401"/>
            <a:ext cx="14061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latin typeface="Gill Sans"/>
                <a:ea typeface="Gill Sans"/>
                <a:cs typeface="Gill Sans"/>
                <a:sym typeface="Gill Sans"/>
              </a:rPr>
              <a:t>D. Software</a:t>
            </a:r>
            <a:endParaRPr b="1" dirty="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8" name="Google Shape;116;g135607686ef_3_0">
            <a:extLst>
              <a:ext uri="{FF2B5EF4-FFF2-40B4-BE49-F238E27FC236}">
                <a16:creationId xmlns:a16="http://schemas.microsoft.com/office/drawing/2014/main" id="{ADEA9DD5-BF1E-C283-BDC1-EFCB52E511B2}"/>
              </a:ext>
            </a:extLst>
          </p:cNvPr>
          <p:cNvSpPr txBox="1"/>
          <p:nvPr/>
        </p:nvSpPr>
        <p:spPr>
          <a:xfrm>
            <a:off x="9916139" y="3543647"/>
            <a:ext cx="14061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latin typeface="Gill Sans"/>
                <a:ea typeface="Gill Sans"/>
                <a:cs typeface="Gill Sans"/>
                <a:sym typeface="Gill Sans"/>
              </a:rPr>
              <a:t>D. Software</a:t>
            </a:r>
            <a:endParaRPr b="1" dirty="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body" idx="1"/>
          </p:nvPr>
        </p:nvSpPr>
        <p:spPr>
          <a:xfrm>
            <a:off x="1886550" y="2061750"/>
            <a:ext cx="8719200" cy="27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/>
              <a:t>¿Cuántos de ustedes han realizado compras online?</a:t>
            </a:r>
            <a:endParaRPr sz="2000" b="1"/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/>
              <a:t>Debido al alto requerimiento de esta área, producto de la pandemia, acordamos crear un sistema web con una amplia utilidad, tal es el caso de un servicio de venta online.</a:t>
            </a:r>
            <a:endParaRPr sz="2000"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000"/>
              <a:t>En que desarrollar una página web de esta clase nos permitirá tener una base muy fuerte para nuestros currículums y/o repositorios.</a:t>
            </a:r>
            <a:endParaRPr sz="200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sp>
        <p:nvSpPr>
          <p:cNvPr id="122" name="Google Shape;122;p2"/>
          <p:cNvSpPr txBox="1">
            <a:spLocks noGrp="1"/>
          </p:cNvSpPr>
          <p:nvPr>
            <p:ph type="title"/>
          </p:nvPr>
        </p:nvSpPr>
        <p:spPr>
          <a:xfrm>
            <a:off x="2313786" y="344992"/>
            <a:ext cx="7729800" cy="118860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s-ES"/>
              <a:t>VISIÓN DE GRUPO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"/>
          <p:cNvSpPr txBox="1">
            <a:spLocks noGrp="1"/>
          </p:cNvSpPr>
          <p:nvPr>
            <p:ph type="body" idx="1"/>
          </p:nvPr>
        </p:nvSpPr>
        <p:spPr>
          <a:xfrm>
            <a:off x="1830775" y="1847000"/>
            <a:ext cx="8695800" cy="47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ES" sz="2000"/>
              <a:t>Nuestro usuario objetivo son emprendedores que no se encuentran actualizados con los servicios E-commerce actuales y que buscan un potenciamiento y mejora para su negocio. La implementación de la página web, junto a un sistema de marketing digital los posicionará directamente en los buscadores más utilizados, permitiéndoles llegar a una audiencia mucho más grande y generar mayores ingresos a largo plazo.</a:t>
            </a:r>
            <a:endParaRPr sz="2000"/>
          </a:p>
          <a:p>
            <a:pPr marL="0" lvl="0" indent="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000"/>
          </a:p>
          <a:p>
            <a:pPr marL="0" lvl="0" indent="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000"/>
          </a:p>
          <a:p>
            <a:pPr marL="0" lvl="0" indent="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ES" sz="2000"/>
              <a:t>Pudimos concretar la idea de prueba directamente con alguien real. Nuestro cliente es un servicio de pastelería que desea poder exhibir y vender sus productos a través de su propia página web personalizada, permitiéndole a sus clientes poder tener un lugar específico para navegar por sus productos y solicitar directamente un encargo.</a:t>
            </a:r>
            <a:endParaRPr sz="200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990"/>
              <a:buNone/>
            </a:pPr>
            <a:endParaRPr sz="989"/>
          </a:p>
        </p:txBody>
      </p:sp>
      <p:pic>
        <p:nvPicPr>
          <p:cNvPr id="128" name="Google Shape;12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91246">
            <a:off x="9686225" y="4876187"/>
            <a:ext cx="2511701" cy="1840074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3"/>
          <p:cNvSpPr txBox="1">
            <a:spLocks noGrp="1"/>
          </p:cNvSpPr>
          <p:nvPr>
            <p:ph type="title"/>
          </p:nvPr>
        </p:nvSpPr>
        <p:spPr>
          <a:xfrm>
            <a:off x="2313786" y="344992"/>
            <a:ext cx="7729800" cy="118860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s-ES"/>
              <a:t>USUARIO OBJETIVO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35607686ef_0_16"/>
          <p:cNvSpPr txBox="1">
            <a:spLocks noGrp="1"/>
          </p:cNvSpPr>
          <p:nvPr>
            <p:ph type="title"/>
          </p:nvPr>
        </p:nvSpPr>
        <p:spPr>
          <a:xfrm>
            <a:off x="2231111" y="564942"/>
            <a:ext cx="7729800" cy="1188600"/>
          </a:xfrm>
          <a:prstGeom prst="rect">
            <a:avLst/>
          </a:prstGeom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RESOLUCIÓN DE PROBLEMAS</a:t>
            </a:r>
            <a:endParaRPr/>
          </a:p>
        </p:txBody>
      </p:sp>
      <p:sp>
        <p:nvSpPr>
          <p:cNvPr id="135" name="Google Shape;135;g135607686ef_0_16"/>
          <p:cNvSpPr txBox="1">
            <a:spLocks noGrp="1"/>
          </p:cNvSpPr>
          <p:nvPr>
            <p:ph type="body" idx="1"/>
          </p:nvPr>
        </p:nvSpPr>
        <p:spPr>
          <a:xfrm>
            <a:off x="1674200" y="2200850"/>
            <a:ext cx="8831700" cy="3417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s-ES" sz="2000" dirty="0"/>
              <a:t>Como hemos mencionado antes, todos nos hemos topado con un </a:t>
            </a:r>
            <a:r>
              <a:rPr lang="es-ES" sz="2000" dirty="0" err="1"/>
              <a:t>google</a:t>
            </a:r>
            <a:r>
              <a:rPr lang="es-ES" sz="2000" dirty="0"/>
              <a:t> </a:t>
            </a:r>
            <a:r>
              <a:rPr lang="es-ES" sz="2000" dirty="0" err="1"/>
              <a:t>forms</a:t>
            </a:r>
            <a:r>
              <a:rPr lang="es-ES" sz="2000" dirty="0"/>
              <a:t> con poca claridad, ¿no es así?. Donde debido a esa poca claridad, terminamos por no comprar un producto, o realizamos una cotización incorrecta y sin información relevante. Perjudicando al vendedor y nuestra compra.</a:t>
            </a:r>
            <a:endParaRPr sz="2000" dirty="0"/>
          </a:p>
          <a:p>
            <a:pPr marL="0" lvl="0" indent="0" algn="just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r>
              <a:rPr lang="es-ES" sz="2000" dirty="0"/>
              <a:t>La página web tendrá un diseño tipo galería donde los clientes podrán visualizar los productos, consultar precios, informarse sobre cursos disponibles y eventos.</a:t>
            </a:r>
            <a:endParaRPr sz="2000" dirty="0"/>
          </a:p>
          <a:p>
            <a:pPr marL="0" lvl="0" indent="0" algn="just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r>
              <a:rPr lang="es-ES" sz="2000" dirty="0"/>
              <a:t>Uno de los principales objetivos que buscamos lograr con el proyecto </a:t>
            </a:r>
            <a:r>
              <a:rPr lang="es-ES" sz="2000" dirty="0" err="1"/>
              <a:t>Marikeiks</a:t>
            </a:r>
            <a:r>
              <a:rPr lang="es-ES" sz="2000" dirty="0"/>
              <a:t> es que estos usuarios puedan mejorar sus procesos de venta y centralizar sus canales de comunicación con sus clientes.</a:t>
            </a:r>
            <a:endParaRPr sz="2000" dirty="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2000" dirty="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sz="2000" dirty="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75"/>
              <a:buFont typeface="Arial"/>
              <a:buNone/>
            </a:pPr>
            <a:endParaRPr sz="2000" dirty="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2000" dirty="0"/>
          </a:p>
        </p:txBody>
      </p:sp>
      <p:pic>
        <p:nvPicPr>
          <p:cNvPr id="136" name="Google Shape;136;g135607686ef_0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4100" y="4419798"/>
            <a:ext cx="3193450" cy="263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35607686ef_4_16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800" cy="310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000"/>
              <a:t>Si necesitas contactarnos y cotizar con nosotros, para mejorar tu sistema web, puedes encontrarnos en:</a:t>
            </a:r>
            <a:endParaRPr sz="2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000"/>
          </a:p>
          <a:p>
            <a:pPr marL="182880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000"/>
              <a:t>contacto@grupocuatro.cl</a:t>
            </a:r>
            <a:endParaRPr sz="2000"/>
          </a:p>
        </p:txBody>
      </p:sp>
      <p:sp>
        <p:nvSpPr>
          <p:cNvPr id="142" name="Google Shape;142;g135607686ef_4_16"/>
          <p:cNvSpPr txBox="1">
            <a:spLocks noGrp="1"/>
          </p:cNvSpPr>
          <p:nvPr>
            <p:ph type="title"/>
          </p:nvPr>
        </p:nvSpPr>
        <p:spPr>
          <a:xfrm>
            <a:off x="2313786" y="344992"/>
            <a:ext cx="7729800" cy="118860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/>
              <a:t>MUCHAS GRACIAS POR SU ATENCION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360</Words>
  <Application>Microsoft Office PowerPoint</Application>
  <PresentationFormat>Panorámica</PresentationFormat>
  <Paragraphs>32</Paragraphs>
  <Slides>6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Gill Sans</vt:lpstr>
      <vt:lpstr>Arial</vt:lpstr>
      <vt:lpstr>Parcel</vt:lpstr>
      <vt:lpstr>Parcel</vt:lpstr>
      <vt:lpstr>PROYECTO MARIKEIKS</vt:lpstr>
      <vt:lpstr>NUESTRO EQUIPO</vt:lpstr>
      <vt:lpstr>VISIÓN DE GRUPO</vt:lpstr>
      <vt:lpstr>USUARIO OBJETIVO</vt:lpstr>
      <vt:lpstr>RESOLUCIÓN DE PROBLEMAS</vt:lpstr>
      <vt:lpstr>MUCHAS GRACIAS POR SU ATENCION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MARIKEIKS</dc:title>
  <dc:creator>Danko Abarca</dc:creator>
  <cp:lastModifiedBy>Catalina Martínez Flores</cp:lastModifiedBy>
  <cp:revision>2</cp:revision>
  <dcterms:created xsi:type="dcterms:W3CDTF">2022-06-14T03:18:42Z</dcterms:created>
  <dcterms:modified xsi:type="dcterms:W3CDTF">2022-06-17T17:20:04Z</dcterms:modified>
</cp:coreProperties>
</file>